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>
      <p:cViewPr varScale="1">
        <p:scale>
          <a:sx n="164" d="100"/>
          <a:sy n="164" d="100"/>
        </p:scale>
        <p:origin x="104" y="7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86B7318-8F78-447B-9EB4-942152C813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F0377BDA-DA1C-4757-B60D-D15827BFD7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E088B0D-6F33-4D07-B121-0A701DC9F3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F9388-FEFD-4FA9-91C1-2EFBB6AD5AA9}" type="datetimeFigureOut">
              <a:rPr kumimoji="1" lang="ja-JP" altLang="en-US" smtClean="0"/>
              <a:t>2024/2/26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32746FA-1FE5-44A4-8F73-D9AC3D8168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4A6FD10-A33B-46DD-9773-94CFCFEE0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2300C-D310-4934-B9BB-95AD54423D1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268001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F501EBA-039B-471A-B160-2396EC36D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3E605BAD-A963-4A0F-A151-DE4A707FC8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5D812D7-A486-4764-8B4E-EE03203942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F9388-FEFD-4FA9-91C1-2EFBB6AD5AA9}" type="datetimeFigureOut">
              <a:rPr kumimoji="1" lang="ja-JP" altLang="en-US" smtClean="0"/>
              <a:t>2024/2/26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25C2B54-34D2-446C-A8CD-E283CBF0A6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B660C4A-66CB-473C-8AF4-8C51159C9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2300C-D310-4934-B9BB-95AD54423D1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516061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3ED49012-1D31-42E2-80C5-AEEE761F8F7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513218D5-EB09-4188-9803-87B897F8BD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655E655-5B4A-4734-9AB5-D41C29F08B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F9388-FEFD-4FA9-91C1-2EFBB6AD5AA9}" type="datetimeFigureOut">
              <a:rPr kumimoji="1" lang="ja-JP" altLang="en-US" smtClean="0"/>
              <a:t>2024/2/26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4D464409-89CD-4BC0-BA01-92AFC7E7B6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2A0320F-63E1-47AB-8A7E-D68950EDB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2300C-D310-4934-B9BB-95AD54423D1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095201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C572D21-1287-477F-82D0-01BD35060D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8203E33-DFE0-4E8B-9FD1-B44DA51796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26480EC-8C5F-438E-AAC6-506CE4FF0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F9388-FEFD-4FA9-91C1-2EFBB6AD5AA9}" type="datetimeFigureOut">
              <a:rPr kumimoji="1" lang="ja-JP" altLang="en-US" smtClean="0"/>
              <a:t>2024/2/26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1F78547-C194-467E-AC42-F83219543A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E8FF294-AB45-4779-81CD-3EE6F0033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2300C-D310-4934-B9BB-95AD54423D1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707466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918271B-AC27-4D03-A7C4-877968DF5D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826F39A3-2F7A-438B-A067-3F9C9B7B37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75F8B17-46A6-4FD2-9464-D3A10630F3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F9388-FEFD-4FA9-91C1-2EFBB6AD5AA9}" type="datetimeFigureOut">
              <a:rPr kumimoji="1" lang="ja-JP" altLang="en-US" smtClean="0"/>
              <a:t>2024/2/26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5A38CF1-DBE2-4BAC-BA8A-813FA03D2A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FDE9D5A-8591-4BCA-9921-2A791F05E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2300C-D310-4934-B9BB-95AD54423D1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569214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122194C-06A3-4D94-910A-9313E30ED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8052F69-50DC-4760-97D2-6687E2A781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81C6BBBC-3CFE-4389-8B61-BC5B788F7C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7BCFF9CC-FB06-4B18-A295-D8F8FE63AC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F9388-FEFD-4FA9-91C1-2EFBB6AD5AA9}" type="datetimeFigureOut">
              <a:rPr kumimoji="1" lang="ja-JP" altLang="en-US" smtClean="0"/>
              <a:t>2024/2/26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03230DA1-31F9-48EB-BC28-0403F3C4BF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6075413D-9C59-4137-8E57-769D15F34E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2300C-D310-4934-B9BB-95AD54423D1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422426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A62EB8D-6096-4D2F-BCD5-D16D02B7A8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CBEF90AF-958E-41CC-A655-2E2F9D0A86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6279A8C4-4323-4667-AA5C-A988C88899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63BB5499-DD97-4EC7-901D-A599FD9E7F6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EBB9FB91-4277-46FE-8D9B-2CACA10AB4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DA1E2A1A-5FF1-443A-8F59-D3522341CE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F9388-FEFD-4FA9-91C1-2EFBB6AD5AA9}" type="datetimeFigureOut">
              <a:rPr kumimoji="1" lang="ja-JP" altLang="en-US" smtClean="0"/>
              <a:t>2024/2/26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17231F36-EF8A-481D-A22A-876487E822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6F8522E8-911D-45B8-BFB5-FFD00C30A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2300C-D310-4934-B9BB-95AD54423D1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73592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07C639D-01FF-4C38-9E2D-C7D7FC4BB5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F2B6D6E1-0C79-4355-A9AA-C60B8D27F8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F9388-FEFD-4FA9-91C1-2EFBB6AD5AA9}" type="datetimeFigureOut">
              <a:rPr kumimoji="1" lang="ja-JP" altLang="en-US" smtClean="0"/>
              <a:t>2024/2/26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E9A1DDF4-694F-4463-BE1E-6A475C87BD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6E0F5780-1856-4A1B-BE18-B5FAE303B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2300C-D310-4934-B9BB-95AD54423D1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184184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F2C50155-C68F-459C-8E34-24060603A7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F9388-FEFD-4FA9-91C1-2EFBB6AD5AA9}" type="datetimeFigureOut">
              <a:rPr kumimoji="1" lang="ja-JP" altLang="en-US" smtClean="0"/>
              <a:t>2024/2/26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D9853114-2F52-41D2-956D-1ED6541FB4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876D4358-1692-45BF-BE68-87FD22B8E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2300C-D310-4934-B9BB-95AD54423D1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008459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2453750-E130-4ADA-8209-572D40C037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F6D7D08-3429-440E-A7CA-5A59F6B260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F21F7648-09FA-4358-9216-92106F5850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B762850C-4D32-4ABA-B50B-456716C61F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F9388-FEFD-4FA9-91C1-2EFBB6AD5AA9}" type="datetimeFigureOut">
              <a:rPr kumimoji="1" lang="ja-JP" altLang="en-US" smtClean="0"/>
              <a:t>2024/2/26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D2F9393F-84AF-4A2B-B580-5B3FD0ABF9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FCE5126E-1C2E-4E3B-93FD-6F7394128D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2300C-D310-4934-B9BB-95AD54423D1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02918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CF5F294-96D1-4A33-BAE0-85CF3FD106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30611C2D-E59C-4A62-9C19-B51EE2BB0A5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36F35D92-B8E4-4558-BB01-636D24D29A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4B286EB8-2964-4342-B763-27B3B7AA23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F9388-FEFD-4FA9-91C1-2EFBB6AD5AA9}" type="datetimeFigureOut">
              <a:rPr kumimoji="1" lang="ja-JP" altLang="en-US" smtClean="0"/>
              <a:t>2024/2/26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7B43CD9D-58B4-4256-9FE1-464F1241C2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DCB4311F-499C-4705-B62D-DDD379324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2300C-D310-4934-B9BB-95AD54423D1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773089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1F61ADF2-50EF-4D26-9FBA-A5272B65A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C0B8406F-2FAB-400A-ACA5-23739C3BEA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7988295-CF3B-4682-83B6-CA31C78966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AF9388-FEFD-4FA9-91C1-2EFBB6AD5AA9}" type="datetimeFigureOut">
              <a:rPr kumimoji="1" lang="ja-JP" altLang="en-US" smtClean="0"/>
              <a:t>2024/2/26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CDD0467-EE0B-4F7B-81DA-D0AD05981E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D344F07-3410-43F9-8A0C-0B47B3D737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22300C-D310-4934-B9BB-95AD54423D1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36153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9C303588-217C-4BD1-A450-617089C4E8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48"/>
          <a:stretch/>
        </p:blipFill>
        <p:spPr>
          <a:xfrm>
            <a:off x="376640" y="227377"/>
            <a:ext cx="11246790" cy="6367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1852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グループ化 18">
            <a:extLst>
              <a:ext uri="{FF2B5EF4-FFF2-40B4-BE49-F238E27FC236}">
                <a16:creationId xmlns:a16="http://schemas.microsoft.com/office/drawing/2014/main" id="{929657E7-2A4D-495E-9D66-8537B9FCA268}"/>
              </a:ext>
            </a:extLst>
          </p:cNvPr>
          <p:cNvGrpSpPr/>
          <p:nvPr/>
        </p:nvGrpSpPr>
        <p:grpSpPr>
          <a:xfrm>
            <a:off x="3324228" y="761303"/>
            <a:ext cx="6648450" cy="5515671"/>
            <a:chOff x="3324228" y="761303"/>
            <a:chExt cx="6648450" cy="5515671"/>
          </a:xfrm>
        </p:grpSpPr>
        <p:pic>
          <p:nvPicPr>
            <p:cNvPr id="11" name="図 10">
              <a:extLst>
                <a:ext uri="{FF2B5EF4-FFF2-40B4-BE49-F238E27FC236}">
                  <a16:creationId xmlns:a16="http://schemas.microsoft.com/office/drawing/2014/main" id="{B88DE58F-8EC4-44B5-AD43-FE153326A2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753" b="18581"/>
            <a:stretch/>
          </p:blipFill>
          <p:spPr>
            <a:xfrm rot="16200000">
              <a:off x="3890617" y="194914"/>
              <a:ext cx="5515671" cy="6648450"/>
            </a:xfrm>
            <a:prstGeom prst="rect">
              <a:avLst/>
            </a:prstGeom>
          </p:spPr>
        </p:pic>
        <p:sp>
          <p:nvSpPr>
            <p:cNvPr id="12" name="テキスト ボックス 11">
              <a:extLst>
                <a:ext uri="{FF2B5EF4-FFF2-40B4-BE49-F238E27FC236}">
                  <a16:creationId xmlns:a16="http://schemas.microsoft.com/office/drawing/2014/main" id="{AD439374-E547-465E-BFED-CADF6C7C1D77}"/>
                </a:ext>
              </a:extLst>
            </p:cNvPr>
            <p:cNvSpPr txBox="1"/>
            <p:nvPr/>
          </p:nvSpPr>
          <p:spPr>
            <a:xfrm>
              <a:off x="9010650" y="1619250"/>
              <a:ext cx="830677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kumimoji="1" lang="en-US" altLang="ja-JP" sz="1400" dirty="0">
                  <a:latin typeface="Lucida Console" panose="020B0609040504020204" pitchFamily="49" charset="0"/>
                  <a:ea typeface="メイリオ" panose="020B0604030504040204" pitchFamily="50" charset="-128"/>
                </a:rPr>
                <a:t>1</a:t>
              </a:r>
              <a:r>
                <a:rPr kumimoji="1" lang="ja-JP" altLang="en-US" sz="1400" dirty="0">
                  <a:latin typeface="Lucida Console" panose="020B0609040504020204" pitchFamily="49" charset="0"/>
                  <a:ea typeface="メイリオ" panose="020B0604030504040204" pitchFamily="50" charset="-128"/>
                </a:rPr>
                <a:t>番ピン</a:t>
              </a:r>
              <a:endParaRPr kumimoji="1" lang="en-US" altLang="ja-JP" sz="1400" dirty="0">
                <a:latin typeface="Lucida Console" panose="020B0609040504020204" pitchFamily="49" charset="0"/>
                <a:ea typeface="メイリオ" panose="020B0604030504040204" pitchFamily="50" charset="-128"/>
              </a:endParaRPr>
            </a:p>
            <a:p>
              <a:r>
                <a:rPr kumimoji="1" lang="en-US" altLang="ja-JP" sz="1400" dirty="0">
                  <a:latin typeface="Lucida Console" panose="020B0609040504020204" pitchFamily="49" charset="0"/>
                  <a:ea typeface="メイリオ" panose="020B0604030504040204" pitchFamily="50" charset="-128"/>
                </a:rPr>
                <a:t>3.3V</a:t>
              </a:r>
              <a:endParaRPr kumimoji="1" lang="ja-JP" altLang="en-US" sz="1400" dirty="0">
                <a:latin typeface="Lucida Console" panose="020B0609040504020204" pitchFamily="49" charset="0"/>
                <a:ea typeface="メイリオ" panose="020B0604030504040204" pitchFamily="50" charset="-128"/>
              </a:endParaRPr>
            </a:p>
          </p:txBody>
        </p:sp>
        <p:sp>
          <p:nvSpPr>
            <p:cNvPr id="13" name="テキスト ボックス 12">
              <a:extLst>
                <a:ext uri="{FF2B5EF4-FFF2-40B4-BE49-F238E27FC236}">
                  <a16:creationId xmlns:a16="http://schemas.microsoft.com/office/drawing/2014/main" id="{B106C731-3AC3-41B1-B074-9AFA3C6FF1A1}"/>
                </a:ext>
              </a:extLst>
            </p:cNvPr>
            <p:cNvSpPr txBox="1"/>
            <p:nvPr/>
          </p:nvSpPr>
          <p:spPr>
            <a:xfrm>
              <a:off x="7648575" y="1028700"/>
              <a:ext cx="938077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kumimoji="1" lang="en-US" altLang="ja-JP" sz="1400" dirty="0">
                  <a:latin typeface="Lucida Console" panose="020B0609040504020204" pitchFamily="49" charset="0"/>
                  <a:ea typeface="メイリオ" panose="020B0604030504040204" pitchFamily="50" charset="-128"/>
                </a:rPr>
                <a:t>11</a:t>
              </a:r>
              <a:r>
                <a:rPr kumimoji="1" lang="ja-JP" altLang="en-US" sz="1400" dirty="0">
                  <a:latin typeface="Lucida Console" panose="020B0609040504020204" pitchFamily="49" charset="0"/>
                  <a:ea typeface="メイリオ" panose="020B0604030504040204" pitchFamily="50" charset="-128"/>
                </a:rPr>
                <a:t>番ピン</a:t>
              </a:r>
            </a:p>
          </p:txBody>
        </p:sp>
        <p:sp>
          <p:nvSpPr>
            <p:cNvPr id="16" name="テキスト ボックス 15">
              <a:extLst>
                <a:ext uri="{FF2B5EF4-FFF2-40B4-BE49-F238E27FC236}">
                  <a16:creationId xmlns:a16="http://schemas.microsoft.com/office/drawing/2014/main" id="{4624B0B8-9C9B-4982-A885-DBC565385F16}"/>
                </a:ext>
              </a:extLst>
            </p:cNvPr>
            <p:cNvSpPr txBox="1"/>
            <p:nvPr/>
          </p:nvSpPr>
          <p:spPr>
            <a:xfrm>
              <a:off x="6572250" y="1019175"/>
              <a:ext cx="938077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kumimoji="1" lang="en-US" altLang="ja-JP" sz="1400" dirty="0">
                  <a:latin typeface="Lucida Console" panose="020B0609040504020204" pitchFamily="49" charset="0"/>
                  <a:ea typeface="メイリオ" panose="020B0604030504040204" pitchFamily="50" charset="-128"/>
                </a:rPr>
                <a:t>13</a:t>
              </a:r>
              <a:r>
                <a:rPr kumimoji="1" lang="ja-JP" altLang="en-US" sz="1400" dirty="0">
                  <a:latin typeface="Lucida Console" panose="020B0609040504020204" pitchFamily="49" charset="0"/>
                  <a:ea typeface="メイリオ" panose="020B0604030504040204" pitchFamily="50" charset="-128"/>
                </a:rPr>
                <a:t>番ピン</a:t>
              </a:r>
            </a:p>
          </p:txBody>
        </p:sp>
        <p:sp>
          <p:nvSpPr>
            <p:cNvPr id="17" name="テキスト ボックス 16">
              <a:extLst>
                <a:ext uri="{FF2B5EF4-FFF2-40B4-BE49-F238E27FC236}">
                  <a16:creationId xmlns:a16="http://schemas.microsoft.com/office/drawing/2014/main" id="{34BCA98E-1448-4016-9315-80E18336928F}"/>
                </a:ext>
              </a:extLst>
            </p:cNvPr>
            <p:cNvSpPr txBox="1"/>
            <p:nvPr/>
          </p:nvSpPr>
          <p:spPr>
            <a:xfrm>
              <a:off x="4171950" y="3133725"/>
              <a:ext cx="830677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ja-JP" sz="1400" dirty="0">
                  <a:latin typeface="Lucida Console" panose="020B0609040504020204" pitchFamily="49" charset="0"/>
                  <a:ea typeface="メイリオ" panose="020B0604030504040204" pitchFamily="50" charset="-128"/>
                </a:rPr>
                <a:t>8</a:t>
              </a:r>
              <a:r>
                <a:rPr kumimoji="1" lang="ja-JP" altLang="en-US" sz="1400" dirty="0">
                  <a:latin typeface="Lucida Console" panose="020B0609040504020204" pitchFamily="49" charset="0"/>
                  <a:ea typeface="メイリオ" panose="020B0604030504040204" pitchFamily="50" charset="-128"/>
                </a:rPr>
                <a:t>番ピン</a:t>
              </a:r>
            </a:p>
          </p:txBody>
        </p:sp>
        <p:sp>
          <p:nvSpPr>
            <p:cNvPr id="18" name="テキスト ボックス 17">
              <a:extLst>
                <a:ext uri="{FF2B5EF4-FFF2-40B4-BE49-F238E27FC236}">
                  <a16:creationId xmlns:a16="http://schemas.microsoft.com/office/drawing/2014/main" id="{6A4DE037-4351-42EE-B356-AD30D6D5DFDF}"/>
                </a:ext>
              </a:extLst>
            </p:cNvPr>
            <p:cNvSpPr txBox="1"/>
            <p:nvPr/>
          </p:nvSpPr>
          <p:spPr>
            <a:xfrm>
              <a:off x="4171950" y="1019175"/>
              <a:ext cx="938077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kumimoji="1" lang="en-US" altLang="ja-JP" sz="1400" dirty="0">
                  <a:latin typeface="Lucida Console" panose="020B0609040504020204" pitchFamily="49" charset="0"/>
                  <a:ea typeface="メイリオ" panose="020B0604030504040204" pitchFamily="50" charset="-128"/>
                </a:rPr>
                <a:t>39</a:t>
              </a:r>
              <a:r>
                <a:rPr kumimoji="1" lang="ja-JP" altLang="en-US" sz="1400" dirty="0">
                  <a:latin typeface="Lucida Console" panose="020B0609040504020204" pitchFamily="49" charset="0"/>
                  <a:ea typeface="メイリオ" panose="020B0604030504040204" pitchFamily="50" charset="-128"/>
                </a:rPr>
                <a:t>番ピン</a:t>
              </a:r>
              <a:endParaRPr kumimoji="1" lang="en-US" altLang="ja-JP" sz="1400" dirty="0">
                <a:latin typeface="Lucida Console" panose="020B0609040504020204" pitchFamily="49" charset="0"/>
                <a:ea typeface="メイリオ" panose="020B0604030504040204" pitchFamily="50" charset="-128"/>
              </a:endParaRPr>
            </a:p>
            <a:p>
              <a:r>
                <a:rPr kumimoji="1" lang="en-US" altLang="ja-JP" sz="1400" dirty="0">
                  <a:latin typeface="Lucida Console" panose="020B0609040504020204" pitchFamily="49" charset="0"/>
                  <a:ea typeface="メイリオ" panose="020B0604030504040204" pitchFamily="50" charset="-128"/>
                </a:rPr>
                <a:t>GND</a:t>
              </a:r>
              <a:endParaRPr kumimoji="1" lang="ja-JP" altLang="en-US" sz="1400" dirty="0">
                <a:latin typeface="Lucida Console" panose="020B0609040504020204" pitchFamily="49" charset="0"/>
                <a:ea typeface="メイリオ" panose="020B0604030504040204" pitchFamily="50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317024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E80C1D25-3F41-4F83-92DF-339066FBC4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204" t="27916" r="5514" b="33195"/>
          <a:stretch/>
        </p:blipFill>
        <p:spPr>
          <a:xfrm>
            <a:off x="5143500" y="1933574"/>
            <a:ext cx="4000500" cy="2667001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245CC791-A7BE-4B63-9291-1A189F55F52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574" t="28194" r="5809" b="33750"/>
          <a:stretch/>
        </p:blipFill>
        <p:spPr>
          <a:xfrm>
            <a:off x="523875" y="1971674"/>
            <a:ext cx="4086225" cy="2609851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2D59FF2C-DE99-4A94-98EE-62CEF0822D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4449" y="0"/>
            <a:ext cx="64231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2086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95A28720-47C6-4590-B49A-69F2A7A84671}"/>
              </a:ext>
            </a:extLst>
          </p:cNvPr>
          <p:cNvGrpSpPr/>
          <p:nvPr/>
        </p:nvGrpSpPr>
        <p:grpSpPr>
          <a:xfrm>
            <a:off x="2884449" y="0"/>
            <a:ext cx="6423102" cy="6858000"/>
            <a:chOff x="2884449" y="0"/>
            <a:chExt cx="6423102" cy="6858000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8B3B5F45-F3AC-414A-B18E-F616609369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84449" y="0"/>
              <a:ext cx="6423102" cy="6858000"/>
            </a:xfrm>
            <a:prstGeom prst="rect">
              <a:avLst/>
            </a:prstGeom>
          </p:spPr>
        </p:pic>
        <p:sp>
          <p:nvSpPr>
            <p:cNvPr id="4" name="正方形/長方形 3">
              <a:extLst>
                <a:ext uri="{FF2B5EF4-FFF2-40B4-BE49-F238E27FC236}">
                  <a16:creationId xmlns:a16="http://schemas.microsoft.com/office/drawing/2014/main" id="{21B445FA-B85D-44FB-83C6-F6CEE45063DB}"/>
                </a:ext>
              </a:extLst>
            </p:cNvPr>
            <p:cNvSpPr/>
            <p:nvPr/>
          </p:nvSpPr>
          <p:spPr>
            <a:xfrm>
              <a:off x="3028950" y="3171825"/>
              <a:ext cx="3095625" cy="3048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" name="テキスト ボックス 4">
              <a:extLst>
                <a:ext uri="{FF2B5EF4-FFF2-40B4-BE49-F238E27FC236}">
                  <a16:creationId xmlns:a16="http://schemas.microsoft.com/office/drawing/2014/main" id="{ECF56E04-D1FE-47CC-881E-633CE7602FF0}"/>
                </a:ext>
              </a:extLst>
            </p:cNvPr>
            <p:cNvSpPr txBox="1"/>
            <p:nvPr/>
          </p:nvSpPr>
          <p:spPr>
            <a:xfrm>
              <a:off x="6257925" y="3143250"/>
              <a:ext cx="2223686" cy="36933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>
                  <a:latin typeface="メイリオ" panose="020B0604030504040204" pitchFamily="50" charset="-128"/>
                  <a:ea typeface="メイリオ" panose="020B0604030504040204" pitchFamily="50" charset="-128"/>
                </a:rPr>
                <a:t>FX5U </a:t>
              </a:r>
              <a:r>
                <a:rPr kumimoji="1" lang="ja-JP" altLang="en-US" dirty="0">
                  <a:latin typeface="メイリオ" panose="020B0604030504040204" pitchFamily="50" charset="-128"/>
                  <a:ea typeface="メイリオ" panose="020B0604030504040204" pitchFamily="50" charset="-128"/>
                </a:rPr>
                <a:t>シリーズ仕様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438630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87F30FDB-77DC-42AC-9B87-7138E5EE51C0}"/>
              </a:ext>
            </a:extLst>
          </p:cNvPr>
          <p:cNvGrpSpPr/>
          <p:nvPr/>
        </p:nvGrpSpPr>
        <p:grpSpPr>
          <a:xfrm>
            <a:off x="1055440" y="1268760"/>
            <a:ext cx="10009112" cy="3600400"/>
            <a:chOff x="1055440" y="1268760"/>
            <a:chExt cx="10009112" cy="3600400"/>
          </a:xfrm>
        </p:grpSpPr>
        <p:sp>
          <p:nvSpPr>
            <p:cNvPr id="2" name="正方形/長方形 1">
              <a:extLst>
                <a:ext uri="{FF2B5EF4-FFF2-40B4-BE49-F238E27FC236}">
                  <a16:creationId xmlns:a16="http://schemas.microsoft.com/office/drawing/2014/main" id="{CF89A0A7-6A0B-4A87-B031-9370F6B2127A}"/>
                </a:ext>
              </a:extLst>
            </p:cNvPr>
            <p:cNvSpPr/>
            <p:nvPr/>
          </p:nvSpPr>
          <p:spPr>
            <a:xfrm>
              <a:off x="1055440" y="1268760"/>
              <a:ext cx="3672408" cy="3600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4000" dirty="0">
                  <a:latin typeface="メイリオ" panose="020B0604030504040204" pitchFamily="50" charset="-128"/>
                  <a:ea typeface="メイリオ" panose="020B0604030504040204" pitchFamily="50" charset="-128"/>
                </a:rPr>
                <a:t>ラズパイ</a:t>
              </a:r>
              <a:endParaRPr kumimoji="1" lang="en-US" altLang="ja-JP" sz="4000" dirty="0"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  <a:p>
              <a:pPr algn="ctr"/>
              <a:r>
                <a:rPr kumimoji="1" lang="en-US" altLang="ja-JP" sz="4000" dirty="0">
                  <a:latin typeface="メイリオ" panose="020B0604030504040204" pitchFamily="50" charset="-128"/>
                  <a:ea typeface="メイリオ" panose="020B0604030504040204" pitchFamily="50" charset="-128"/>
                </a:rPr>
                <a:t>3.3V </a:t>
              </a:r>
              <a:r>
                <a:rPr kumimoji="1" lang="ja-JP" altLang="en-US" sz="4000" dirty="0">
                  <a:latin typeface="メイリオ" panose="020B0604030504040204" pitchFamily="50" charset="-128"/>
                  <a:ea typeface="メイリオ" panose="020B0604030504040204" pitchFamily="50" charset="-128"/>
                </a:rPr>
                <a:t>の世界</a:t>
              </a:r>
            </a:p>
          </p:txBody>
        </p:sp>
        <p:sp>
          <p:nvSpPr>
            <p:cNvPr id="3" name="正方形/長方形 2">
              <a:extLst>
                <a:ext uri="{FF2B5EF4-FFF2-40B4-BE49-F238E27FC236}">
                  <a16:creationId xmlns:a16="http://schemas.microsoft.com/office/drawing/2014/main" id="{C0366330-FF7D-4CBB-9C44-40CD83D0BFCB}"/>
                </a:ext>
              </a:extLst>
            </p:cNvPr>
            <p:cNvSpPr/>
            <p:nvPr/>
          </p:nvSpPr>
          <p:spPr>
            <a:xfrm>
              <a:off x="7536160" y="1268760"/>
              <a:ext cx="3528392" cy="3600400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3600" dirty="0">
                  <a:latin typeface="メイリオ" panose="020B0604030504040204" pitchFamily="50" charset="-128"/>
                  <a:ea typeface="メイリオ" panose="020B0604030504040204" pitchFamily="50" charset="-128"/>
                </a:rPr>
                <a:t>PLC</a:t>
              </a:r>
            </a:p>
            <a:p>
              <a:pPr algn="ctr"/>
              <a:r>
                <a:rPr kumimoji="1" lang="en-US" altLang="ja-JP" sz="3600" dirty="0">
                  <a:latin typeface="メイリオ" panose="020B0604030504040204" pitchFamily="50" charset="-128"/>
                  <a:ea typeface="メイリオ" panose="020B0604030504040204" pitchFamily="50" charset="-128"/>
                </a:rPr>
                <a:t>24V </a:t>
              </a:r>
              <a:r>
                <a:rPr kumimoji="1" lang="ja-JP" altLang="en-US" sz="3600" dirty="0">
                  <a:latin typeface="メイリオ" panose="020B0604030504040204" pitchFamily="50" charset="-128"/>
                  <a:ea typeface="メイリオ" panose="020B0604030504040204" pitchFamily="50" charset="-128"/>
                </a:rPr>
                <a:t>の世界</a:t>
              </a:r>
              <a:endPara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cxnSp>
          <p:nvCxnSpPr>
            <p:cNvPr id="6" name="直線矢印コネクタ 5">
              <a:extLst>
                <a:ext uri="{FF2B5EF4-FFF2-40B4-BE49-F238E27FC236}">
                  <a16:creationId xmlns:a16="http://schemas.microsoft.com/office/drawing/2014/main" id="{45B0B5CF-7763-4CAE-B029-61A5CA1F1CB7}"/>
                </a:ext>
              </a:extLst>
            </p:cNvPr>
            <p:cNvCxnSpPr>
              <a:cxnSpLocks/>
            </p:cNvCxnSpPr>
            <p:nvPr/>
          </p:nvCxnSpPr>
          <p:spPr>
            <a:xfrm>
              <a:off x="5015880" y="3140968"/>
              <a:ext cx="2232248" cy="0"/>
            </a:xfrm>
            <a:prstGeom prst="straightConnector1">
              <a:avLst/>
            </a:prstGeom>
            <a:ln w="76200">
              <a:headEnd type="triangl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143964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9C879A0E-2D5A-4FD0-BCEB-3377880D1C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9916" y="1490392"/>
            <a:ext cx="6392167" cy="3877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623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6D6D02-79B9-639A-CFE8-C3DC441362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BBAA6F8F-7AD9-C808-2125-2408340B68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226" t="30320" r="25363" b="42500"/>
          <a:stretch/>
        </p:blipFill>
        <p:spPr>
          <a:xfrm>
            <a:off x="479376" y="692696"/>
            <a:ext cx="5099538" cy="1863970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6B094E17-9709-B65A-7EA3-ABA5DBFCE05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035" t="21411" r="48901" b="43140"/>
          <a:stretch/>
        </p:blipFill>
        <p:spPr>
          <a:xfrm>
            <a:off x="6600056" y="3501008"/>
            <a:ext cx="4220307" cy="2431072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36D91F0A-286A-9275-3475-AC4A96B3774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578" t="6282" r="41139" b="43590"/>
          <a:stretch/>
        </p:blipFill>
        <p:spPr>
          <a:xfrm>
            <a:off x="767408" y="3068960"/>
            <a:ext cx="4980842" cy="3437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5790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643166-E344-CB05-6593-8452106B7D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グループ化 10">
            <a:extLst>
              <a:ext uri="{FF2B5EF4-FFF2-40B4-BE49-F238E27FC236}">
                <a16:creationId xmlns:a16="http://schemas.microsoft.com/office/drawing/2014/main" id="{42B1F617-D8CD-8A61-D9D8-0EFC842A9B5C}"/>
              </a:ext>
            </a:extLst>
          </p:cNvPr>
          <p:cNvGrpSpPr/>
          <p:nvPr/>
        </p:nvGrpSpPr>
        <p:grpSpPr>
          <a:xfrm>
            <a:off x="263352" y="764704"/>
            <a:ext cx="5400600" cy="5392828"/>
            <a:chOff x="3071664" y="799070"/>
            <a:chExt cx="5400600" cy="5392828"/>
          </a:xfrm>
        </p:grpSpPr>
        <p:pic>
          <p:nvPicPr>
            <p:cNvPr id="3" name="図 2" descr="グラフ が含まれている画像&#10;&#10;自動的に生成された説明">
              <a:extLst>
                <a:ext uri="{FF2B5EF4-FFF2-40B4-BE49-F238E27FC236}">
                  <a16:creationId xmlns:a16="http://schemas.microsoft.com/office/drawing/2014/main" id="{69398AE5-1663-8715-0EC2-C453D8B822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839" t="53975" r="1032" b="1538"/>
            <a:stretch/>
          </p:blipFill>
          <p:spPr>
            <a:xfrm>
              <a:off x="3071664" y="799070"/>
              <a:ext cx="5400600" cy="5392828"/>
            </a:xfrm>
            <a:prstGeom prst="rect">
              <a:avLst/>
            </a:prstGeom>
          </p:spPr>
        </p:pic>
        <p:sp>
          <p:nvSpPr>
            <p:cNvPr id="5" name="楕円 4">
              <a:extLst>
                <a:ext uri="{FF2B5EF4-FFF2-40B4-BE49-F238E27FC236}">
                  <a16:creationId xmlns:a16="http://schemas.microsoft.com/office/drawing/2014/main" id="{C1C70445-58E8-D6C8-8250-119133312D78}"/>
                </a:ext>
              </a:extLst>
            </p:cNvPr>
            <p:cNvSpPr/>
            <p:nvPr/>
          </p:nvSpPr>
          <p:spPr>
            <a:xfrm>
              <a:off x="3575720" y="4221088"/>
              <a:ext cx="648072" cy="216024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楕円 9">
              <a:extLst>
                <a:ext uri="{FF2B5EF4-FFF2-40B4-BE49-F238E27FC236}">
                  <a16:creationId xmlns:a16="http://schemas.microsoft.com/office/drawing/2014/main" id="{2D1CB652-2AA3-BB4A-CF79-145FD783A27A}"/>
                </a:ext>
              </a:extLst>
            </p:cNvPr>
            <p:cNvSpPr/>
            <p:nvPr/>
          </p:nvSpPr>
          <p:spPr>
            <a:xfrm>
              <a:off x="3431704" y="3573016"/>
              <a:ext cx="648072" cy="216024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7" name="グループ化 16">
            <a:extLst>
              <a:ext uri="{FF2B5EF4-FFF2-40B4-BE49-F238E27FC236}">
                <a16:creationId xmlns:a16="http://schemas.microsoft.com/office/drawing/2014/main" id="{B01EF6A7-DF4F-4544-FCF1-024135BADA36}"/>
              </a:ext>
            </a:extLst>
          </p:cNvPr>
          <p:cNvGrpSpPr/>
          <p:nvPr/>
        </p:nvGrpSpPr>
        <p:grpSpPr>
          <a:xfrm>
            <a:off x="6456040" y="620688"/>
            <a:ext cx="5328592" cy="5351526"/>
            <a:chOff x="6456040" y="620688"/>
            <a:chExt cx="5328592" cy="5351526"/>
          </a:xfrm>
        </p:grpSpPr>
        <p:pic>
          <p:nvPicPr>
            <p:cNvPr id="16" name="図 15">
              <a:extLst>
                <a:ext uri="{FF2B5EF4-FFF2-40B4-BE49-F238E27FC236}">
                  <a16:creationId xmlns:a16="http://schemas.microsoft.com/office/drawing/2014/main" id="{91744479-90A8-F116-8B08-D4D1D8029D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9839" t="54039" r="949" b="1090"/>
            <a:stretch/>
          </p:blipFill>
          <p:spPr>
            <a:xfrm>
              <a:off x="6456040" y="620688"/>
              <a:ext cx="5328592" cy="5351526"/>
            </a:xfrm>
            <a:prstGeom prst="rect">
              <a:avLst/>
            </a:prstGeom>
          </p:spPr>
        </p:pic>
        <p:sp>
          <p:nvSpPr>
            <p:cNvPr id="14" name="楕円 13">
              <a:extLst>
                <a:ext uri="{FF2B5EF4-FFF2-40B4-BE49-F238E27FC236}">
                  <a16:creationId xmlns:a16="http://schemas.microsoft.com/office/drawing/2014/main" id="{2A31B031-DE14-BE2E-7052-11EF96EFE5CA}"/>
                </a:ext>
              </a:extLst>
            </p:cNvPr>
            <p:cNvSpPr/>
            <p:nvPr/>
          </p:nvSpPr>
          <p:spPr>
            <a:xfrm>
              <a:off x="6672064" y="3717032"/>
              <a:ext cx="1368152" cy="648072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9123344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502CAA-7813-2EE6-436F-03C3534A77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グループ化 16">
            <a:extLst>
              <a:ext uri="{FF2B5EF4-FFF2-40B4-BE49-F238E27FC236}">
                <a16:creationId xmlns:a16="http://schemas.microsoft.com/office/drawing/2014/main" id="{99DF1675-F9B2-756E-AAB0-3BEAAD8464A1}"/>
              </a:ext>
            </a:extLst>
          </p:cNvPr>
          <p:cNvGrpSpPr/>
          <p:nvPr/>
        </p:nvGrpSpPr>
        <p:grpSpPr>
          <a:xfrm>
            <a:off x="6456040" y="620688"/>
            <a:ext cx="5328592" cy="5351526"/>
            <a:chOff x="6456040" y="620688"/>
            <a:chExt cx="5328592" cy="5351526"/>
          </a:xfrm>
        </p:grpSpPr>
        <p:pic>
          <p:nvPicPr>
            <p:cNvPr id="16" name="図 15">
              <a:extLst>
                <a:ext uri="{FF2B5EF4-FFF2-40B4-BE49-F238E27FC236}">
                  <a16:creationId xmlns:a16="http://schemas.microsoft.com/office/drawing/2014/main" id="{88F1D859-3D9C-744C-B358-387BBCE0836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9839" t="54039" r="949" b="1090"/>
            <a:stretch/>
          </p:blipFill>
          <p:spPr>
            <a:xfrm>
              <a:off x="6456040" y="620688"/>
              <a:ext cx="5328592" cy="5351526"/>
            </a:xfrm>
            <a:prstGeom prst="rect">
              <a:avLst/>
            </a:prstGeom>
          </p:spPr>
        </p:pic>
        <p:sp>
          <p:nvSpPr>
            <p:cNvPr id="14" name="楕円 13">
              <a:extLst>
                <a:ext uri="{FF2B5EF4-FFF2-40B4-BE49-F238E27FC236}">
                  <a16:creationId xmlns:a16="http://schemas.microsoft.com/office/drawing/2014/main" id="{6DA6DB13-4057-892B-53F8-1AB2E5CE5C5D}"/>
                </a:ext>
              </a:extLst>
            </p:cNvPr>
            <p:cNvSpPr/>
            <p:nvPr/>
          </p:nvSpPr>
          <p:spPr>
            <a:xfrm>
              <a:off x="6672064" y="3717032"/>
              <a:ext cx="1368152" cy="648072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8" name="グループ化 17">
            <a:extLst>
              <a:ext uri="{FF2B5EF4-FFF2-40B4-BE49-F238E27FC236}">
                <a16:creationId xmlns:a16="http://schemas.microsoft.com/office/drawing/2014/main" id="{85CA709F-4595-917B-8FC3-87E14AC778FB}"/>
              </a:ext>
            </a:extLst>
          </p:cNvPr>
          <p:cNvGrpSpPr/>
          <p:nvPr/>
        </p:nvGrpSpPr>
        <p:grpSpPr>
          <a:xfrm>
            <a:off x="695399" y="548680"/>
            <a:ext cx="5527887" cy="5472608"/>
            <a:chOff x="695399" y="548680"/>
            <a:chExt cx="5527887" cy="5472608"/>
          </a:xfrm>
        </p:grpSpPr>
        <p:pic>
          <p:nvPicPr>
            <p:cNvPr id="4" name="図 3">
              <a:extLst>
                <a:ext uri="{FF2B5EF4-FFF2-40B4-BE49-F238E27FC236}">
                  <a16:creationId xmlns:a16="http://schemas.microsoft.com/office/drawing/2014/main" id="{3811367D-8479-9EB0-BEF8-37E904B937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9880" t="54168" r="781" b="1409"/>
            <a:stretch/>
          </p:blipFill>
          <p:spPr>
            <a:xfrm>
              <a:off x="695399" y="548680"/>
              <a:ext cx="5527887" cy="5472608"/>
            </a:xfrm>
            <a:prstGeom prst="rect">
              <a:avLst/>
            </a:prstGeom>
          </p:spPr>
        </p:pic>
        <p:sp>
          <p:nvSpPr>
            <p:cNvPr id="15" name="楕円 14">
              <a:extLst>
                <a:ext uri="{FF2B5EF4-FFF2-40B4-BE49-F238E27FC236}">
                  <a16:creationId xmlns:a16="http://schemas.microsoft.com/office/drawing/2014/main" id="{885AC8A8-30D7-3C86-DE01-1ADDD8219745}"/>
                </a:ext>
              </a:extLst>
            </p:cNvPr>
            <p:cNvSpPr/>
            <p:nvPr/>
          </p:nvSpPr>
          <p:spPr>
            <a:xfrm>
              <a:off x="1127448" y="3645024"/>
              <a:ext cx="2160240" cy="792088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7480473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D2CC9D-314E-8EB4-B349-9549D13D0A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グループ化 16">
            <a:extLst>
              <a:ext uri="{FF2B5EF4-FFF2-40B4-BE49-F238E27FC236}">
                <a16:creationId xmlns:a16="http://schemas.microsoft.com/office/drawing/2014/main" id="{59A33E4F-AF87-F2C7-E635-45320A884A8E}"/>
              </a:ext>
            </a:extLst>
          </p:cNvPr>
          <p:cNvGrpSpPr/>
          <p:nvPr/>
        </p:nvGrpSpPr>
        <p:grpSpPr>
          <a:xfrm>
            <a:off x="7608168" y="620688"/>
            <a:ext cx="5328592" cy="5351526"/>
            <a:chOff x="6456040" y="620688"/>
            <a:chExt cx="5328592" cy="5351526"/>
          </a:xfrm>
        </p:grpSpPr>
        <p:pic>
          <p:nvPicPr>
            <p:cNvPr id="16" name="図 15">
              <a:extLst>
                <a:ext uri="{FF2B5EF4-FFF2-40B4-BE49-F238E27FC236}">
                  <a16:creationId xmlns:a16="http://schemas.microsoft.com/office/drawing/2014/main" id="{47524B46-0DE2-F7C3-77B6-60581D4E20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9839" t="54039" r="949" b="1090"/>
            <a:stretch/>
          </p:blipFill>
          <p:spPr>
            <a:xfrm>
              <a:off x="6456040" y="620688"/>
              <a:ext cx="5328592" cy="5351526"/>
            </a:xfrm>
            <a:prstGeom prst="rect">
              <a:avLst/>
            </a:prstGeom>
          </p:spPr>
        </p:pic>
        <p:sp>
          <p:nvSpPr>
            <p:cNvPr id="14" name="楕円 13">
              <a:extLst>
                <a:ext uri="{FF2B5EF4-FFF2-40B4-BE49-F238E27FC236}">
                  <a16:creationId xmlns:a16="http://schemas.microsoft.com/office/drawing/2014/main" id="{DD8719BC-A6A5-B6C7-430B-54243A31C2C0}"/>
                </a:ext>
              </a:extLst>
            </p:cNvPr>
            <p:cNvSpPr/>
            <p:nvPr/>
          </p:nvSpPr>
          <p:spPr>
            <a:xfrm>
              <a:off x="6672064" y="3717032"/>
              <a:ext cx="1368152" cy="648072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878C2E9D-C794-C5E9-EBA1-FCE05D6E0A5E}"/>
              </a:ext>
            </a:extLst>
          </p:cNvPr>
          <p:cNvGrpSpPr/>
          <p:nvPr/>
        </p:nvGrpSpPr>
        <p:grpSpPr>
          <a:xfrm>
            <a:off x="119336" y="980728"/>
            <a:ext cx="7044026" cy="4999987"/>
            <a:chOff x="119336" y="980728"/>
            <a:chExt cx="7044026" cy="4999987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0BF7C67E-9C27-76AA-E4AF-88484D4152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4121" t="49102" b="1090"/>
            <a:stretch/>
          </p:blipFill>
          <p:spPr>
            <a:xfrm>
              <a:off x="119336" y="980728"/>
              <a:ext cx="7044026" cy="4999987"/>
            </a:xfrm>
            <a:prstGeom prst="rect">
              <a:avLst/>
            </a:prstGeom>
          </p:spPr>
        </p:pic>
        <p:sp>
          <p:nvSpPr>
            <p:cNvPr id="5" name="楕円 4">
              <a:extLst>
                <a:ext uri="{FF2B5EF4-FFF2-40B4-BE49-F238E27FC236}">
                  <a16:creationId xmlns:a16="http://schemas.microsoft.com/office/drawing/2014/main" id="{881A4EBD-DF90-FF53-8035-0B5C9E293C06}"/>
                </a:ext>
              </a:extLst>
            </p:cNvPr>
            <p:cNvSpPr/>
            <p:nvPr/>
          </p:nvSpPr>
          <p:spPr>
            <a:xfrm>
              <a:off x="2423592" y="3068960"/>
              <a:ext cx="1368152" cy="288032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" name="楕円 5">
              <a:extLst>
                <a:ext uri="{FF2B5EF4-FFF2-40B4-BE49-F238E27FC236}">
                  <a16:creationId xmlns:a16="http://schemas.microsoft.com/office/drawing/2014/main" id="{87EF9D7A-E762-8280-BF6F-DE4075050C45}"/>
                </a:ext>
              </a:extLst>
            </p:cNvPr>
            <p:cNvSpPr/>
            <p:nvPr/>
          </p:nvSpPr>
          <p:spPr>
            <a:xfrm>
              <a:off x="2423592" y="3573016"/>
              <a:ext cx="1440160" cy="288032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8712293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F7C431-4C5B-8169-8472-0D6B0D4DEF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A8DFC8E9-E370-093C-A163-82205B33AA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036" t="87754" r="44418" b="2593"/>
          <a:stretch/>
        </p:blipFill>
        <p:spPr>
          <a:xfrm>
            <a:off x="767408" y="1268760"/>
            <a:ext cx="5274192" cy="3456384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58169267-9C01-2783-9148-C2637D7682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764" t="32881" r="42633" b="31073"/>
          <a:stretch/>
        </p:blipFill>
        <p:spPr>
          <a:xfrm>
            <a:off x="6528048" y="2132856"/>
            <a:ext cx="3738967" cy="2471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1486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グループ化 9">
            <a:extLst>
              <a:ext uri="{FF2B5EF4-FFF2-40B4-BE49-F238E27FC236}">
                <a16:creationId xmlns:a16="http://schemas.microsoft.com/office/drawing/2014/main" id="{62C08E3F-56E6-433A-8778-C90CEAF32B20}"/>
              </a:ext>
            </a:extLst>
          </p:cNvPr>
          <p:cNvGrpSpPr/>
          <p:nvPr/>
        </p:nvGrpSpPr>
        <p:grpSpPr>
          <a:xfrm>
            <a:off x="0" y="150932"/>
            <a:ext cx="12192000" cy="6556135"/>
            <a:chOff x="0" y="150932"/>
            <a:chExt cx="12192000" cy="6556135"/>
          </a:xfrm>
        </p:grpSpPr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E94EC8D2-EB86-4CA2-ADCC-7018F1EDD9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50932"/>
              <a:ext cx="12192000" cy="6556135"/>
            </a:xfrm>
            <a:prstGeom prst="rect">
              <a:avLst/>
            </a:prstGeom>
          </p:spPr>
        </p:pic>
        <p:sp>
          <p:nvSpPr>
            <p:cNvPr id="6" name="テキスト ボックス 5">
              <a:extLst>
                <a:ext uri="{FF2B5EF4-FFF2-40B4-BE49-F238E27FC236}">
                  <a16:creationId xmlns:a16="http://schemas.microsoft.com/office/drawing/2014/main" id="{D2F36A7F-FFB2-47EA-BA06-39FAB5067376}"/>
                </a:ext>
              </a:extLst>
            </p:cNvPr>
            <p:cNvSpPr txBox="1"/>
            <p:nvPr/>
          </p:nvSpPr>
          <p:spPr>
            <a:xfrm>
              <a:off x="5697416" y="1608992"/>
              <a:ext cx="18004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dirty="0">
                  <a:solidFill>
                    <a:srgbClr val="FF0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変数を定義する</a:t>
              </a:r>
              <a:endParaRPr kumimoji="1" lang="ja-JP" altLang="en-US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9" name="テキスト ボックス 8">
              <a:extLst>
                <a:ext uri="{FF2B5EF4-FFF2-40B4-BE49-F238E27FC236}">
                  <a16:creationId xmlns:a16="http://schemas.microsoft.com/office/drawing/2014/main" id="{FB452772-7FE0-4C6A-9787-5F6E5C1EF362}"/>
                </a:ext>
              </a:extLst>
            </p:cNvPr>
            <p:cNvSpPr txBox="1"/>
            <p:nvPr/>
          </p:nvSpPr>
          <p:spPr>
            <a:xfrm>
              <a:off x="5688624" y="2822331"/>
              <a:ext cx="18004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dirty="0">
                  <a:solidFill>
                    <a:srgbClr val="FF0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ラダー図を書く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745781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グループ化 12">
            <a:extLst>
              <a:ext uri="{FF2B5EF4-FFF2-40B4-BE49-F238E27FC236}">
                <a16:creationId xmlns:a16="http://schemas.microsoft.com/office/drawing/2014/main" id="{7D90C127-39A0-4576-A077-B8569D306619}"/>
              </a:ext>
            </a:extLst>
          </p:cNvPr>
          <p:cNvGrpSpPr/>
          <p:nvPr/>
        </p:nvGrpSpPr>
        <p:grpSpPr>
          <a:xfrm>
            <a:off x="1688123" y="1301263"/>
            <a:ext cx="7588584" cy="3543354"/>
            <a:chOff x="1688123" y="1301263"/>
            <a:chExt cx="7588584" cy="3543354"/>
          </a:xfrm>
        </p:grpSpPr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7DEDB767-D584-4DAE-86BE-F85EF319A0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1923" t="3635" r="70128" b="91802"/>
            <a:stretch/>
          </p:blipFill>
          <p:spPr>
            <a:xfrm>
              <a:off x="2013439" y="1301263"/>
              <a:ext cx="7263268" cy="2242039"/>
            </a:xfrm>
            <a:prstGeom prst="rect">
              <a:avLst/>
            </a:prstGeom>
          </p:spPr>
        </p:pic>
        <p:sp>
          <p:nvSpPr>
            <p:cNvPr id="8" name="テキスト ボックス 7">
              <a:extLst>
                <a:ext uri="{FF2B5EF4-FFF2-40B4-BE49-F238E27FC236}">
                  <a16:creationId xmlns:a16="http://schemas.microsoft.com/office/drawing/2014/main" id="{1DB366C8-CA19-45D8-8563-0BE4D991DA86}"/>
                </a:ext>
              </a:extLst>
            </p:cNvPr>
            <p:cNvSpPr txBox="1"/>
            <p:nvPr/>
          </p:nvSpPr>
          <p:spPr>
            <a:xfrm>
              <a:off x="1688123" y="3692769"/>
              <a:ext cx="24929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dirty="0">
                  <a:solidFill>
                    <a:srgbClr val="FF0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シミュレーション実行</a:t>
              </a:r>
            </a:p>
          </p:txBody>
        </p:sp>
        <p:sp>
          <p:nvSpPr>
            <p:cNvPr id="9" name="テキスト ボックス 8">
              <a:extLst>
                <a:ext uri="{FF2B5EF4-FFF2-40B4-BE49-F238E27FC236}">
                  <a16:creationId xmlns:a16="http://schemas.microsoft.com/office/drawing/2014/main" id="{E431427E-DE8B-438C-B364-638B5C6C7864}"/>
                </a:ext>
              </a:extLst>
            </p:cNvPr>
            <p:cNvSpPr txBox="1"/>
            <p:nvPr/>
          </p:nvSpPr>
          <p:spPr>
            <a:xfrm>
              <a:off x="5310553" y="3648808"/>
              <a:ext cx="18004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dirty="0">
                  <a:solidFill>
                    <a:srgbClr val="FF0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ラズパイへ転送</a:t>
              </a:r>
            </a:p>
          </p:txBody>
        </p:sp>
        <p:sp>
          <p:nvSpPr>
            <p:cNvPr id="10" name="テキスト ボックス 9">
              <a:extLst>
                <a:ext uri="{FF2B5EF4-FFF2-40B4-BE49-F238E27FC236}">
                  <a16:creationId xmlns:a16="http://schemas.microsoft.com/office/drawing/2014/main" id="{C9C71495-E69D-4C51-9F29-D2E975F17BF1}"/>
                </a:ext>
              </a:extLst>
            </p:cNvPr>
            <p:cNvSpPr txBox="1"/>
            <p:nvPr/>
          </p:nvSpPr>
          <p:spPr>
            <a:xfrm>
              <a:off x="3217984" y="4475285"/>
              <a:ext cx="29546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dirty="0">
                  <a:solidFill>
                    <a:srgbClr val="FF0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ラズパイ用プログラム生成</a:t>
              </a:r>
            </a:p>
          </p:txBody>
        </p:sp>
        <p:cxnSp>
          <p:nvCxnSpPr>
            <p:cNvPr id="12" name="直線矢印コネクタ 11">
              <a:extLst>
                <a:ext uri="{FF2B5EF4-FFF2-40B4-BE49-F238E27FC236}">
                  <a16:creationId xmlns:a16="http://schemas.microsoft.com/office/drawing/2014/main" id="{DEC6CB3E-39C1-4B54-BDD2-0A4DE91F8964}"/>
                </a:ext>
              </a:extLst>
            </p:cNvPr>
            <p:cNvCxnSpPr/>
            <p:nvPr/>
          </p:nvCxnSpPr>
          <p:spPr>
            <a:xfrm flipV="1">
              <a:off x="4721469" y="3560885"/>
              <a:ext cx="0" cy="791307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23136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180710D6-31BC-49BD-9776-6949B2B670B5}"/>
              </a:ext>
            </a:extLst>
          </p:cNvPr>
          <p:cNvGrpSpPr/>
          <p:nvPr/>
        </p:nvGrpSpPr>
        <p:grpSpPr>
          <a:xfrm>
            <a:off x="1191416" y="1267513"/>
            <a:ext cx="4514792" cy="675587"/>
            <a:chOff x="1191416" y="1267513"/>
            <a:chExt cx="4514792" cy="675587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F771C349-84ED-45C3-B438-74FF40D2745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1416" y="1267513"/>
              <a:ext cx="4410691" cy="647790"/>
            </a:xfrm>
            <a:prstGeom prst="rect">
              <a:avLst/>
            </a:prstGeom>
          </p:spPr>
        </p:pic>
        <p:sp>
          <p:nvSpPr>
            <p:cNvPr id="4" name="楕円 3">
              <a:extLst>
                <a:ext uri="{FF2B5EF4-FFF2-40B4-BE49-F238E27FC236}">
                  <a16:creationId xmlns:a16="http://schemas.microsoft.com/office/drawing/2014/main" id="{ACB8D483-6EF6-4A2B-8B54-082D6F1DDD9A}"/>
                </a:ext>
              </a:extLst>
            </p:cNvPr>
            <p:cNvSpPr/>
            <p:nvPr/>
          </p:nvSpPr>
          <p:spPr>
            <a:xfrm>
              <a:off x="4809392" y="1292469"/>
              <a:ext cx="896816" cy="650631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pic>
        <p:nvPicPr>
          <p:cNvPr id="7" name="図 6">
            <a:extLst>
              <a:ext uri="{FF2B5EF4-FFF2-40B4-BE49-F238E27FC236}">
                <a16:creationId xmlns:a16="http://schemas.microsoft.com/office/drawing/2014/main" id="{F5647B9F-74B1-482F-9876-2456DD2F84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5715" y="3158808"/>
            <a:ext cx="3248478" cy="2791215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105337EB-77CE-4738-A9B5-79FB9183BE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5543" y="2738979"/>
            <a:ext cx="2991267" cy="2734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0280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036416AF-F205-45A5-95FB-42BB455160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5396" y="1134391"/>
            <a:ext cx="3000794" cy="2619741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80BEE2BA-8922-49BF-9862-F98EB314BB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5629" y="2566867"/>
            <a:ext cx="2800741" cy="1724266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AD586A70-9E58-48D6-B70A-D2C1925EAA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0443" y="294837"/>
            <a:ext cx="6011114" cy="626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2849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グループ化 9">
            <a:extLst>
              <a:ext uri="{FF2B5EF4-FFF2-40B4-BE49-F238E27FC236}">
                <a16:creationId xmlns:a16="http://schemas.microsoft.com/office/drawing/2014/main" id="{39D0BF65-5670-4464-B8CA-7095C168C16F}"/>
              </a:ext>
            </a:extLst>
          </p:cNvPr>
          <p:cNvGrpSpPr/>
          <p:nvPr/>
        </p:nvGrpSpPr>
        <p:grpSpPr>
          <a:xfrm>
            <a:off x="432908" y="1525424"/>
            <a:ext cx="3026863" cy="1903631"/>
            <a:chOff x="2033108" y="1288032"/>
            <a:chExt cx="3026863" cy="1903631"/>
          </a:xfrm>
        </p:grpSpPr>
        <p:pic>
          <p:nvPicPr>
            <p:cNvPr id="4" name="図 3">
              <a:extLst>
                <a:ext uri="{FF2B5EF4-FFF2-40B4-BE49-F238E27FC236}">
                  <a16:creationId xmlns:a16="http://schemas.microsoft.com/office/drawing/2014/main" id="{A32FBB72-3E20-4CAE-B819-5A512AE0C0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33108" y="1288032"/>
              <a:ext cx="3026863" cy="1068305"/>
            </a:xfrm>
            <a:prstGeom prst="rect">
              <a:avLst/>
            </a:prstGeom>
          </p:spPr>
        </p:pic>
        <p:sp>
          <p:nvSpPr>
            <p:cNvPr id="6" name="テキスト ボックス 5">
              <a:extLst>
                <a:ext uri="{FF2B5EF4-FFF2-40B4-BE49-F238E27FC236}">
                  <a16:creationId xmlns:a16="http://schemas.microsoft.com/office/drawing/2014/main" id="{01F3330A-A3F7-4D28-9E61-57EEA60F0092}"/>
                </a:ext>
              </a:extLst>
            </p:cNvPr>
            <p:cNvSpPr txBox="1"/>
            <p:nvPr/>
          </p:nvSpPr>
          <p:spPr>
            <a:xfrm>
              <a:off x="2628901" y="2822331"/>
              <a:ext cx="1338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dirty="0">
                  <a:solidFill>
                    <a:srgbClr val="FF0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コンパイル</a:t>
              </a:r>
              <a:endParaRPr kumimoji="1" lang="ja-JP" altLang="en-US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cxnSp>
          <p:nvCxnSpPr>
            <p:cNvPr id="9" name="直線矢印コネクタ 8">
              <a:extLst>
                <a:ext uri="{FF2B5EF4-FFF2-40B4-BE49-F238E27FC236}">
                  <a16:creationId xmlns:a16="http://schemas.microsoft.com/office/drawing/2014/main" id="{DB31C962-CE98-4284-ADBF-5AFC2B9B57E4}"/>
                </a:ext>
              </a:extLst>
            </p:cNvPr>
            <p:cNvCxnSpPr>
              <a:stCxn id="6" idx="0"/>
            </p:cNvCxnSpPr>
            <p:nvPr/>
          </p:nvCxnSpPr>
          <p:spPr>
            <a:xfrm flipV="1">
              <a:off x="3298315" y="2259623"/>
              <a:ext cx="7593" cy="562708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" name="図 11">
            <a:extLst>
              <a:ext uri="{FF2B5EF4-FFF2-40B4-BE49-F238E27FC236}">
                <a16:creationId xmlns:a16="http://schemas.microsoft.com/office/drawing/2014/main" id="{7F0BA3D1-4A21-4623-88D9-347C8208DE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7065" y="0"/>
            <a:ext cx="64231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8727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6916DECE-A56F-4F36-B95B-0443FC5AEB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4449" y="0"/>
            <a:ext cx="64231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6971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76B48DDC-D5F0-4CA4-AACD-95138BDBF8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764" y="892331"/>
            <a:ext cx="2781688" cy="1257475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841F432B-B6AB-46F3-9F8B-D76FCB0E84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9625" y="0"/>
            <a:ext cx="64231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2361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グループ化 9">
            <a:extLst>
              <a:ext uri="{FF2B5EF4-FFF2-40B4-BE49-F238E27FC236}">
                <a16:creationId xmlns:a16="http://schemas.microsoft.com/office/drawing/2014/main" id="{6AA1D4E8-8C91-47F0-8D86-3F6824E664A8}"/>
              </a:ext>
            </a:extLst>
          </p:cNvPr>
          <p:cNvGrpSpPr/>
          <p:nvPr/>
        </p:nvGrpSpPr>
        <p:grpSpPr>
          <a:xfrm>
            <a:off x="2876553" y="296200"/>
            <a:ext cx="7396130" cy="6316532"/>
            <a:chOff x="2876553" y="296200"/>
            <a:chExt cx="7396130" cy="6316532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0F44E9D8-298B-405F-A726-8611BC00FE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duotone>
                <a:prstClr val="black"/>
                <a:srgbClr val="D9C3A5">
                  <a:tint val="50000"/>
                  <a:satMod val="18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16" b="33287"/>
            <a:stretch/>
          </p:blipFill>
          <p:spPr>
            <a:xfrm rot="16200000">
              <a:off x="2651988" y="520765"/>
              <a:ext cx="6316532" cy="5867401"/>
            </a:xfrm>
            <a:prstGeom prst="rect">
              <a:avLst/>
            </a:prstGeom>
          </p:spPr>
        </p:pic>
        <p:sp>
          <p:nvSpPr>
            <p:cNvPr id="4" name="テキスト ボックス 3">
              <a:extLst>
                <a:ext uri="{FF2B5EF4-FFF2-40B4-BE49-F238E27FC236}">
                  <a16:creationId xmlns:a16="http://schemas.microsoft.com/office/drawing/2014/main" id="{4B4DEF47-F98B-4F04-9961-83A15BF06C51}"/>
                </a:ext>
              </a:extLst>
            </p:cNvPr>
            <p:cNvSpPr txBox="1"/>
            <p:nvPr/>
          </p:nvSpPr>
          <p:spPr>
            <a:xfrm>
              <a:off x="3676650" y="571500"/>
              <a:ext cx="1415772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ja-JP" altLang="en-US" sz="2400" dirty="0">
                  <a:latin typeface="メイリオ" panose="020B0604030504040204" pitchFamily="50" charset="-128"/>
                  <a:ea typeface="メイリオ" panose="020B0604030504040204" pitchFamily="50" charset="-128"/>
                </a:rPr>
                <a:t>ラズパイ</a:t>
              </a:r>
              <a:endPara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5" name="テキスト ボックス 4">
              <a:extLst>
                <a:ext uri="{FF2B5EF4-FFF2-40B4-BE49-F238E27FC236}">
                  <a16:creationId xmlns:a16="http://schemas.microsoft.com/office/drawing/2014/main" id="{936E2E08-6C2C-42EA-A38B-60A88659E031}"/>
                </a:ext>
              </a:extLst>
            </p:cNvPr>
            <p:cNvSpPr txBox="1"/>
            <p:nvPr/>
          </p:nvSpPr>
          <p:spPr>
            <a:xfrm>
              <a:off x="3276600" y="6010275"/>
              <a:ext cx="2723823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kumimoji="1" lang="ja-JP" altLang="en-US" dirty="0">
                  <a:latin typeface="メイリオ" panose="020B0604030504040204" pitchFamily="50" charset="-128"/>
                  <a:ea typeface="メイリオ" panose="020B0604030504040204" pitchFamily="50" charset="-128"/>
                </a:rPr>
                <a:t>ピン番号は物理ピン番号</a:t>
              </a:r>
            </a:p>
          </p:txBody>
        </p:sp>
        <p:sp>
          <p:nvSpPr>
            <p:cNvPr id="6" name="テキスト ボックス 5">
              <a:extLst>
                <a:ext uri="{FF2B5EF4-FFF2-40B4-BE49-F238E27FC236}">
                  <a16:creationId xmlns:a16="http://schemas.microsoft.com/office/drawing/2014/main" id="{F7482826-77F2-46E4-9C39-A885354D6B1F}"/>
                </a:ext>
              </a:extLst>
            </p:cNvPr>
            <p:cNvSpPr txBox="1"/>
            <p:nvPr/>
          </p:nvSpPr>
          <p:spPr>
            <a:xfrm>
              <a:off x="3409950" y="2381250"/>
              <a:ext cx="1021433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ja-JP" dirty="0">
                  <a:latin typeface="Lucida Console" panose="020B0609040504020204" pitchFamily="49" charset="0"/>
                  <a:ea typeface="メイリオ" panose="020B0604030504040204" pitchFamily="50" charset="-128"/>
                </a:rPr>
                <a:t>%IX0.3</a:t>
              </a:r>
              <a:endParaRPr kumimoji="1" lang="ja-JP" altLang="en-US" sz="1400" dirty="0">
                <a:latin typeface="Lucida Console" panose="020B0609040504020204" pitchFamily="49" charset="0"/>
                <a:ea typeface="メイリオ" panose="020B0604030504040204" pitchFamily="50" charset="-128"/>
              </a:endParaRPr>
            </a:p>
          </p:txBody>
        </p:sp>
        <p:sp>
          <p:nvSpPr>
            <p:cNvPr id="7" name="テキスト ボックス 6">
              <a:extLst>
                <a:ext uri="{FF2B5EF4-FFF2-40B4-BE49-F238E27FC236}">
                  <a16:creationId xmlns:a16="http://schemas.microsoft.com/office/drawing/2014/main" id="{AE8034C0-2080-4387-BA0E-C50EC3FDD403}"/>
                </a:ext>
              </a:extLst>
            </p:cNvPr>
            <p:cNvSpPr txBox="1"/>
            <p:nvPr/>
          </p:nvSpPr>
          <p:spPr>
            <a:xfrm>
              <a:off x="3448050" y="3114675"/>
              <a:ext cx="1021433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ja-JP" dirty="0">
                  <a:latin typeface="Lucida Console" panose="020B0609040504020204" pitchFamily="49" charset="0"/>
                  <a:ea typeface="メイリオ" panose="020B0604030504040204" pitchFamily="50" charset="-128"/>
                </a:rPr>
                <a:t>%IX0.4</a:t>
              </a:r>
              <a:endParaRPr kumimoji="1" lang="ja-JP" altLang="en-US" sz="1400" dirty="0">
                <a:latin typeface="Lucida Console" panose="020B0609040504020204" pitchFamily="49" charset="0"/>
                <a:ea typeface="メイリオ" panose="020B0604030504040204" pitchFamily="50" charset="-128"/>
              </a:endParaRPr>
            </a:p>
          </p:txBody>
        </p:sp>
        <p:sp>
          <p:nvSpPr>
            <p:cNvPr id="8" name="テキスト ボックス 7">
              <a:extLst>
                <a:ext uri="{FF2B5EF4-FFF2-40B4-BE49-F238E27FC236}">
                  <a16:creationId xmlns:a16="http://schemas.microsoft.com/office/drawing/2014/main" id="{FFCAE5FF-95CC-44FA-BF56-70A47468D81D}"/>
                </a:ext>
              </a:extLst>
            </p:cNvPr>
            <p:cNvSpPr txBox="1"/>
            <p:nvPr/>
          </p:nvSpPr>
          <p:spPr>
            <a:xfrm>
              <a:off x="3486150" y="3867150"/>
              <a:ext cx="1021433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ja-JP" dirty="0">
                  <a:latin typeface="Lucida Console" panose="020B0609040504020204" pitchFamily="49" charset="0"/>
                  <a:ea typeface="メイリオ" panose="020B0604030504040204" pitchFamily="50" charset="-128"/>
                </a:rPr>
                <a:t>%QX0.0</a:t>
              </a:r>
              <a:endParaRPr kumimoji="1" lang="ja-JP" altLang="en-US" sz="1400" dirty="0">
                <a:latin typeface="Lucida Console" panose="020B0609040504020204" pitchFamily="49" charset="0"/>
                <a:ea typeface="メイリオ" panose="020B0604030504040204" pitchFamily="50" charset="-128"/>
              </a:endParaRPr>
            </a:p>
          </p:txBody>
        </p:sp>
        <p:sp>
          <p:nvSpPr>
            <p:cNvPr id="9" name="テキスト ボックス 8">
              <a:extLst>
                <a:ext uri="{FF2B5EF4-FFF2-40B4-BE49-F238E27FC236}">
                  <a16:creationId xmlns:a16="http://schemas.microsoft.com/office/drawing/2014/main" id="{253F27BD-5413-418D-9660-AF28849E52AF}"/>
                </a:ext>
              </a:extLst>
            </p:cNvPr>
            <p:cNvSpPr txBox="1"/>
            <p:nvPr/>
          </p:nvSpPr>
          <p:spPr>
            <a:xfrm>
              <a:off x="8010525" y="4448175"/>
              <a:ext cx="226215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ja-JP" altLang="en-US" dirty="0">
                  <a:latin typeface="メイリオ" panose="020B0604030504040204" pitchFamily="50" charset="-128"/>
                  <a:ea typeface="メイリオ" panose="020B0604030504040204" pitchFamily="50" charset="-128"/>
                </a:rPr>
                <a:t>よい子はマネしない</a:t>
              </a:r>
              <a:endPara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130909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351</TotalTime>
  <Words>62</Words>
  <Application>Microsoft Office PowerPoint</Application>
  <PresentationFormat>ワイド画面</PresentationFormat>
  <Paragraphs>24</Paragraphs>
  <Slides>19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19</vt:i4>
      </vt:variant>
    </vt:vector>
  </HeadingPairs>
  <TitlesOfParts>
    <vt:vector size="25" baseType="lpstr">
      <vt:lpstr>メイリオ</vt:lpstr>
      <vt:lpstr>游ゴシック</vt:lpstr>
      <vt:lpstr>游ゴシック Light</vt:lpstr>
      <vt:lpstr>Arial</vt:lpstr>
      <vt:lpstr>Lucida Console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貴也 久保田</dc:creator>
  <cp:lastModifiedBy>貴也 久保田</cp:lastModifiedBy>
  <cp:revision>12</cp:revision>
  <dcterms:created xsi:type="dcterms:W3CDTF">2024-02-19T04:19:15Z</dcterms:created>
  <dcterms:modified xsi:type="dcterms:W3CDTF">2024-02-26T14:10:58Z</dcterms:modified>
</cp:coreProperties>
</file>